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76D5D4-BF5F-461A-BC4F-A1CFB9F6E60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EDE84F2-8BD7-4286-A27B-34FC3ED89C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4698347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07947" y="685800"/>
            <a:ext cx="35312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awn Script" panose="02000000000000000000" pitchFamily="2" charset="0"/>
              </a:rPr>
              <a:t>It will take more than luck,</a:t>
            </a:r>
          </a:p>
          <a:p>
            <a:r>
              <a:rPr lang="en-US" sz="2800" dirty="0" smtClean="0">
                <a:latin typeface="Fawn Script" panose="02000000000000000000" pitchFamily="2" charset="0"/>
              </a:rPr>
              <a:t>More than focus or will.</a:t>
            </a:r>
          </a:p>
          <a:p>
            <a:r>
              <a:rPr lang="en-US" sz="2800" dirty="0" smtClean="0">
                <a:latin typeface="Fawn Script" panose="02000000000000000000" pitchFamily="2" charset="0"/>
              </a:rPr>
              <a:t>If you want to win gold,</a:t>
            </a:r>
          </a:p>
          <a:p>
            <a:r>
              <a:rPr lang="en-US" sz="2800" dirty="0" smtClean="0">
                <a:latin typeface="Fawn Script" panose="02000000000000000000" pitchFamily="2" charset="0"/>
              </a:rPr>
              <a:t>You’ll need library skill.</a:t>
            </a:r>
          </a:p>
          <a:p>
            <a:endParaRPr lang="en-US" sz="2800" dirty="0">
              <a:latin typeface="Fawn Script" panose="02000000000000000000" pitchFamily="2" charset="0"/>
            </a:endParaRPr>
          </a:p>
          <a:p>
            <a:r>
              <a:rPr lang="en-US" sz="2800" dirty="0" smtClean="0">
                <a:latin typeface="Fawn Script" panose="02000000000000000000" pitchFamily="2" charset="0"/>
              </a:rPr>
              <a:t>It will not be easy</a:t>
            </a:r>
          </a:p>
          <a:p>
            <a:r>
              <a:rPr lang="en-US" sz="2800" dirty="0" smtClean="0">
                <a:latin typeface="Fawn Script" panose="02000000000000000000" pitchFamily="2" charset="0"/>
              </a:rPr>
              <a:t>To find which shelf he’s on</a:t>
            </a:r>
          </a:p>
          <a:p>
            <a:r>
              <a:rPr lang="en-US" sz="2800" dirty="0" smtClean="0">
                <a:latin typeface="Fawn Script" panose="02000000000000000000" pitchFamily="2" charset="0"/>
              </a:rPr>
              <a:t>Listen for clues of our</a:t>
            </a:r>
          </a:p>
          <a:p>
            <a:r>
              <a:rPr lang="en-US" sz="2800" dirty="0" smtClean="0">
                <a:latin typeface="Fawn Script" panose="02000000000000000000" pitchFamily="2" charset="0"/>
              </a:rPr>
              <a:t>Library Leprechaun.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502920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Fawn Script" panose="02000000000000000000" pitchFamily="2" charset="0"/>
              </a:rPr>
              <a:t>Library Leprechaun</a:t>
            </a:r>
            <a:endParaRPr lang="en-US" sz="6000" dirty="0">
              <a:latin typeface="Fawn Scrip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5</TotalTime>
  <Words>46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Spring</vt:lpstr>
      <vt:lpstr>PowerPoint Presentation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FCPS</dc:creator>
  <cp:lastModifiedBy>FCPS</cp:lastModifiedBy>
  <cp:revision>1</cp:revision>
  <dcterms:created xsi:type="dcterms:W3CDTF">2014-02-21T03:12:24Z</dcterms:created>
  <dcterms:modified xsi:type="dcterms:W3CDTF">2014-02-21T03:17:50Z</dcterms:modified>
</cp:coreProperties>
</file>