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  <p:sldId id="264" r:id="rId5"/>
    <p:sldId id="259" r:id="rId6"/>
    <p:sldId id="256" r:id="rId7"/>
    <p:sldId id="257" r:id="rId8"/>
    <p:sldId id="258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DE89B4-C71C-447C-81F0-503B536B727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3E3C76-81DB-4E01-BECE-95E4B8ED2B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89B4-C71C-447C-81F0-503B536B727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3C76-81DB-4E01-BECE-95E4B8ED2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89B4-C71C-447C-81F0-503B536B727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3E3C76-81DB-4E01-BECE-95E4B8ED2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89B4-C71C-447C-81F0-503B536B727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3C76-81DB-4E01-BECE-95E4B8ED2B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DE89B4-C71C-447C-81F0-503B536B727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3E3C76-81DB-4E01-BECE-95E4B8ED2B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89B4-C71C-447C-81F0-503B536B727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3C76-81DB-4E01-BECE-95E4B8ED2B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89B4-C71C-447C-81F0-503B536B727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3C76-81DB-4E01-BECE-95E4B8ED2B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89B4-C71C-447C-81F0-503B536B727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3C76-81DB-4E01-BECE-95E4B8ED2B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89B4-C71C-447C-81F0-503B536B727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3C76-81DB-4E01-BECE-95E4B8ED2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89B4-C71C-447C-81F0-503B536B727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3E3C76-81DB-4E01-BECE-95E4B8ED2B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89B4-C71C-447C-81F0-503B536B727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3C76-81DB-4E01-BECE-95E4B8ED2B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0DE89B4-C71C-447C-81F0-503B536B727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D3E3C76-81DB-4E01-BECE-95E4B8ED2B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06" t="43347" r="33166" b="11895"/>
          <a:stretch/>
        </p:blipFill>
        <p:spPr bwMode="auto">
          <a:xfrm>
            <a:off x="1981200" y="1057364"/>
            <a:ext cx="1600201" cy="546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09" t="43447" r="33216" b="11795"/>
          <a:stretch/>
        </p:blipFill>
        <p:spPr bwMode="auto">
          <a:xfrm>
            <a:off x="5577348" y="1066800"/>
            <a:ext cx="1509252" cy="540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381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Which comes first?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5297269"/>
            <a:ext cx="1447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E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BRI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4778" y="5243052"/>
            <a:ext cx="1402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E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BRO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3805084" y="3124200"/>
            <a:ext cx="1524000" cy="1143000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2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06" t="43347" r="33166" b="11895"/>
          <a:stretch/>
        </p:blipFill>
        <p:spPr bwMode="auto">
          <a:xfrm>
            <a:off x="1981200" y="1057364"/>
            <a:ext cx="1600201" cy="546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09" t="43447" r="33216" b="11795"/>
          <a:stretch/>
        </p:blipFill>
        <p:spPr bwMode="auto">
          <a:xfrm>
            <a:off x="5577348" y="1066800"/>
            <a:ext cx="1509252" cy="540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381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Which comes first?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5297269"/>
            <a:ext cx="1447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E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ARN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4778" y="5243052"/>
            <a:ext cx="1402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E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ADL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" name="Left Arrow 1"/>
          <p:cNvSpPr/>
          <p:nvPr/>
        </p:nvSpPr>
        <p:spPr>
          <a:xfrm flipH="1">
            <a:off x="3805084" y="3124200"/>
            <a:ext cx="1524000" cy="1143000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06" t="43347" r="33166" b="11895"/>
          <a:stretch/>
        </p:blipFill>
        <p:spPr bwMode="auto">
          <a:xfrm>
            <a:off x="1981200" y="1057364"/>
            <a:ext cx="1600201" cy="546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09" t="43447" r="33216" b="11795"/>
          <a:stretch/>
        </p:blipFill>
        <p:spPr bwMode="auto">
          <a:xfrm>
            <a:off x="5577348" y="1066800"/>
            <a:ext cx="1509252" cy="540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381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Which comes first?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5297269"/>
            <a:ext cx="1447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FIC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WIL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4778" y="5243052"/>
            <a:ext cx="1402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FIC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WIN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3805084" y="3124200"/>
            <a:ext cx="1524000" cy="1143000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06" t="43347" r="33166" b="11895"/>
          <a:stretch/>
        </p:blipFill>
        <p:spPr bwMode="auto">
          <a:xfrm>
            <a:off x="1981200" y="1057364"/>
            <a:ext cx="1600201" cy="546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09" t="43447" r="33216" b="11795"/>
          <a:stretch/>
        </p:blipFill>
        <p:spPr bwMode="auto">
          <a:xfrm>
            <a:off x="5577348" y="1066800"/>
            <a:ext cx="1509252" cy="540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381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Which comes first?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5297269"/>
            <a:ext cx="1447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E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KOR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4778" y="5243052"/>
            <a:ext cx="1402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E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KER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" name="Left Arrow 1"/>
          <p:cNvSpPr/>
          <p:nvPr/>
        </p:nvSpPr>
        <p:spPr>
          <a:xfrm flipH="1">
            <a:off x="3805084" y="3124200"/>
            <a:ext cx="1524000" cy="1143000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06" t="43347" r="33166" b="11895"/>
          <a:stretch/>
        </p:blipFill>
        <p:spPr bwMode="auto">
          <a:xfrm>
            <a:off x="1981200" y="1057364"/>
            <a:ext cx="1600201" cy="546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09" t="43447" r="33216" b="11795"/>
          <a:stretch/>
        </p:blipFill>
        <p:spPr bwMode="auto">
          <a:xfrm>
            <a:off x="5577348" y="1066800"/>
            <a:ext cx="1509252" cy="540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457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Call # </a:t>
            </a:r>
          </a:p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&lt; or &gt;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5297269"/>
            <a:ext cx="1447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398.2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Fairy Tales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4778" y="5243052"/>
            <a:ext cx="1402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292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Mythology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2590800"/>
            <a:ext cx="16911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entury Gothic" panose="020B0502020202020204" pitchFamily="34" charset="0"/>
              </a:rPr>
              <a:t>&gt;</a:t>
            </a:r>
            <a:endParaRPr lang="en-US" sz="15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62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06" t="43347" r="33166" b="11895"/>
          <a:stretch/>
        </p:blipFill>
        <p:spPr bwMode="auto">
          <a:xfrm>
            <a:off x="1981200" y="1057364"/>
            <a:ext cx="1600201" cy="546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09" t="43447" r="33216" b="11795"/>
          <a:stretch/>
        </p:blipFill>
        <p:spPr bwMode="auto">
          <a:xfrm>
            <a:off x="5577348" y="1066800"/>
            <a:ext cx="1509252" cy="540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457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Call # </a:t>
            </a:r>
          </a:p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&lt; or &gt;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52972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636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Rabbits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4274" y="5257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636.1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Horses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590800"/>
            <a:ext cx="16911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entury Gothic" panose="020B0502020202020204" pitchFamily="34" charset="0"/>
              </a:rPr>
              <a:t>&lt;</a:t>
            </a:r>
            <a:endParaRPr lang="en-US" sz="15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9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06" t="43347" r="33166" b="11895"/>
          <a:stretch/>
        </p:blipFill>
        <p:spPr bwMode="auto">
          <a:xfrm>
            <a:off x="1981200" y="1057364"/>
            <a:ext cx="1600201" cy="546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09" t="43447" r="33216" b="11795"/>
          <a:stretch/>
        </p:blipFill>
        <p:spPr bwMode="auto">
          <a:xfrm>
            <a:off x="5577348" y="1066800"/>
            <a:ext cx="1509252" cy="540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457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Call # </a:t>
            </a:r>
          </a:p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&lt; or &gt;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52972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818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Poetry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4274" y="5257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811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Jokes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2590800"/>
            <a:ext cx="16911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entury Gothic" panose="020B0502020202020204" pitchFamily="34" charset="0"/>
              </a:rPr>
              <a:t>&gt;</a:t>
            </a:r>
            <a:endParaRPr lang="en-US" sz="15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62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06" t="43347" r="33166" b="11895"/>
          <a:stretch/>
        </p:blipFill>
        <p:spPr bwMode="auto">
          <a:xfrm>
            <a:off x="1981200" y="1057364"/>
            <a:ext cx="1600201" cy="546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09" t="43447" r="33216" b="11795"/>
          <a:stretch/>
        </p:blipFill>
        <p:spPr bwMode="auto">
          <a:xfrm>
            <a:off x="5577348" y="1066800"/>
            <a:ext cx="1509252" cy="540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457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Call # </a:t>
            </a:r>
          </a:p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&lt; or &gt;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52972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796.332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Football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7348" y="5257800"/>
            <a:ext cx="1509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796.334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Soccer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2590800"/>
            <a:ext cx="16911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entury Gothic" panose="020B0502020202020204" pitchFamily="34" charset="0"/>
              </a:rPr>
              <a:t>&lt;</a:t>
            </a:r>
            <a:endParaRPr lang="en-US" sz="15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62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06" t="43347" r="33166" b="11895"/>
          <a:stretch/>
        </p:blipFill>
        <p:spPr bwMode="auto">
          <a:xfrm>
            <a:off x="1981200" y="1057364"/>
            <a:ext cx="1600201" cy="546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09" t="43447" r="33216" b="11795"/>
          <a:stretch/>
        </p:blipFill>
        <p:spPr bwMode="auto">
          <a:xfrm>
            <a:off x="5577348" y="1066800"/>
            <a:ext cx="1509252" cy="540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457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Call # </a:t>
            </a:r>
          </a:p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&lt; or &gt;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52972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792.8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Ballet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7348" y="5257800"/>
            <a:ext cx="1509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796.44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Gymnastics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2590800"/>
            <a:ext cx="16911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entury Gothic" panose="020B0502020202020204" pitchFamily="34" charset="0"/>
              </a:rPr>
              <a:t>&lt;</a:t>
            </a:r>
            <a:endParaRPr lang="en-US" sz="15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1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44</TotalTime>
  <Words>83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FCPS</dc:creator>
  <cp:lastModifiedBy>FCPS</cp:lastModifiedBy>
  <cp:revision>4</cp:revision>
  <dcterms:created xsi:type="dcterms:W3CDTF">2013-10-28T06:28:16Z</dcterms:created>
  <dcterms:modified xsi:type="dcterms:W3CDTF">2013-10-28T07:12:48Z</dcterms:modified>
</cp:coreProperties>
</file>