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091E-3716-4BBA-80A0-C7E4077A4107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DD5B-4761-4FFC-A01E-0EFD601D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5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091E-3716-4BBA-80A0-C7E4077A4107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DD5B-4761-4FFC-A01E-0EFD601D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091E-3716-4BBA-80A0-C7E4077A4107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DD5B-4761-4FFC-A01E-0EFD601D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3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091E-3716-4BBA-80A0-C7E4077A4107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DD5B-4761-4FFC-A01E-0EFD601D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1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091E-3716-4BBA-80A0-C7E4077A4107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DD5B-4761-4FFC-A01E-0EFD601D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7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091E-3716-4BBA-80A0-C7E4077A4107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DD5B-4761-4FFC-A01E-0EFD601D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1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091E-3716-4BBA-80A0-C7E4077A4107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DD5B-4761-4FFC-A01E-0EFD601D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6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091E-3716-4BBA-80A0-C7E4077A4107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DD5B-4761-4FFC-A01E-0EFD601D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3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091E-3716-4BBA-80A0-C7E4077A4107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DD5B-4761-4FFC-A01E-0EFD601D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8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091E-3716-4BBA-80A0-C7E4077A4107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DD5B-4761-4FFC-A01E-0EFD601D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7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F091E-3716-4BBA-80A0-C7E4077A4107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DD5B-4761-4FFC-A01E-0EFD601D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8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F091E-3716-4BBA-80A0-C7E4077A4107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8DD5B-4761-4FFC-A01E-0EFD601D9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0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52400" y="247650"/>
            <a:ext cx="6400800" cy="1828800"/>
            <a:chOff x="152400" y="247650"/>
            <a:chExt cx="6400800" cy="1828800"/>
          </a:xfrm>
        </p:grpSpPr>
        <p:sp>
          <p:nvSpPr>
            <p:cNvPr id="5" name="Flowchart: Delay 4"/>
            <p:cNvSpPr/>
            <p:nvPr/>
          </p:nvSpPr>
          <p:spPr>
            <a:xfrm>
              <a:off x="152400" y="247650"/>
              <a:ext cx="6400800" cy="1828800"/>
            </a:xfrm>
            <a:prstGeom prst="flowChartDelay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707" b="70304"/>
            <a:stretch/>
          </p:blipFill>
          <p:spPr bwMode="auto">
            <a:xfrm>
              <a:off x="304800" y="932497"/>
              <a:ext cx="876300" cy="874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81" b="67379"/>
            <a:stretch/>
          </p:blipFill>
          <p:spPr bwMode="auto">
            <a:xfrm>
              <a:off x="4088130" y="930884"/>
              <a:ext cx="902970" cy="96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72" r="61579" b="68013"/>
            <a:stretch/>
          </p:blipFill>
          <p:spPr bwMode="auto">
            <a:xfrm>
              <a:off x="3086100" y="942206"/>
              <a:ext cx="990600" cy="941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000" r="39850" b="69559"/>
            <a:stretch/>
          </p:blipFill>
          <p:spPr bwMode="auto">
            <a:xfrm>
              <a:off x="2084070" y="924877"/>
              <a:ext cx="1021080" cy="895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04800" y="457200"/>
              <a:ext cx="5524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Century Gothic" panose="020B0502020202020204" pitchFamily="34" charset="0"/>
                </a:rPr>
                <a:t>Sophie’s Fish 	</a:t>
              </a:r>
              <a:r>
                <a:rPr lang="en-US" sz="2400" b="1" dirty="0" smtClean="0">
                  <a:latin typeface="Century Gothic" panose="020B0502020202020204" pitchFamily="34" charset="0"/>
                </a:rPr>
                <a:t>by A.E. Cannon </a:t>
              </a:r>
              <a:endParaRPr lang="en-US" sz="2400" b="1" i="1" dirty="0">
                <a:latin typeface="Century Gothic" panose="020B0502020202020204" pitchFamily="34" charset="0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12" r="19244" b="68694"/>
            <a:stretch/>
          </p:blipFill>
          <p:spPr bwMode="auto">
            <a:xfrm>
              <a:off x="1219200" y="918865"/>
              <a:ext cx="975163" cy="921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0" name="Group 39"/>
          <p:cNvGrpSpPr/>
          <p:nvPr/>
        </p:nvGrpSpPr>
        <p:grpSpPr>
          <a:xfrm rot="16200000">
            <a:off x="4572000" y="2463122"/>
            <a:ext cx="6400800" cy="1828800"/>
            <a:chOff x="152400" y="247650"/>
            <a:chExt cx="6400800" cy="1828800"/>
          </a:xfrm>
        </p:grpSpPr>
        <p:sp>
          <p:nvSpPr>
            <p:cNvPr id="41" name="Flowchart: Delay 40"/>
            <p:cNvSpPr/>
            <p:nvPr/>
          </p:nvSpPr>
          <p:spPr>
            <a:xfrm>
              <a:off x="152400" y="247650"/>
              <a:ext cx="6400800" cy="1828800"/>
            </a:xfrm>
            <a:prstGeom prst="flowChartDelay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707" b="70304"/>
            <a:stretch/>
          </p:blipFill>
          <p:spPr bwMode="auto">
            <a:xfrm>
              <a:off x="304800" y="932497"/>
              <a:ext cx="876300" cy="874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81" b="67379"/>
            <a:stretch/>
          </p:blipFill>
          <p:spPr bwMode="auto">
            <a:xfrm>
              <a:off x="4088130" y="930884"/>
              <a:ext cx="902970" cy="96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72" r="61579" b="68013"/>
            <a:stretch/>
          </p:blipFill>
          <p:spPr bwMode="auto">
            <a:xfrm>
              <a:off x="3086100" y="942206"/>
              <a:ext cx="990600" cy="941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000" r="39850" b="69559"/>
            <a:stretch/>
          </p:blipFill>
          <p:spPr bwMode="auto">
            <a:xfrm>
              <a:off x="2084070" y="924877"/>
              <a:ext cx="1021080" cy="895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TextBox 45"/>
            <p:cNvSpPr txBox="1"/>
            <p:nvPr/>
          </p:nvSpPr>
          <p:spPr>
            <a:xfrm>
              <a:off x="304800" y="457200"/>
              <a:ext cx="5524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Century Gothic" panose="020B0502020202020204" pitchFamily="34" charset="0"/>
                </a:rPr>
                <a:t>Sophie’s Fish 	</a:t>
              </a:r>
              <a:r>
                <a:rPr lang="en-US" sz="2400" b="1" dirty="0" smtClean="0">
                  <a:latin typeface="Century Gothic" panose="020B0502020202020204" pitchFamily="34" charset="0"/>
                </a:rPr>
                <a:t>by A.E. Cannon </a:t>
              </a:r>
              <a:endParaRPr lang="en-US" sz="2400" b="1" i="1" dirty="0">
                <a:latin typeface="Century Gothic" panose="020B0502020202020204" pitchFamily="34" charset="0"/>
              </a:endParaRPr>
            </a:p>
          </p:txBody>
        </p:sp>
        <p:pic>
          <p:nvPicPr>
            <p:cNvPr id="4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12" r="19244" b="68694"/>
            <a:stretch/>
          </p:blipFill>
          <p:spPr bwMode="auto">
            <a:xfrm>
              <a:off x="1219200" y="918865"/>
              <a:ext cx="975163" cy="921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8" name="Group 47"/>
          <p:cNvGrpSpPr/>
          <p:nvPr/>
        </p:nvGrpSpPr>
        <p:grpSpPr>
          <a:xfrm>
            <a:off x="209550" y="2514600"/>
            <a:ext cx="6400800" cy="1828800"/>
            <a:chOff x="152400" y="247650"/>
            <a:chExt cx="6400800" cy="1828800"/>
          </a:xfrm>
        </p:grpSpPr>
        <p:sp>
          <p:nvSpPr>
            <p:cNvPr id="49" name="Flowchart: Delay 48"/>
            <p:cNvSpPr/>
            <p:nvPr/>
          </p:nvSpPr>
          <p:spPr>
            <a:xfrm>
              <a:off x="152400" y="247650"/>
              <a:ext cx="6400800" cy="1828800"/>
            </a:xfrm>
            <a:prstGeom prst="flowChartDelay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707" b="70304"/>
            <a:stretch/>
          </p:blipFill>
          <p:spPr bwMode="auto">
            <a:xfrm>
              <a:off x="304800" y="932497"/>
              <a:ext cx="876300" cy="874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81" b="67379"/>
            <a:stretch/>
          </p:blipFill>
          <p:spPr bwMode="auto">
            <a:xfrm>
              <a:off x="4088130" y="930884"/>
              <a:ext cx="902970" cy="96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72" r="61579" b="68013"/>
            <a:stretch/>
          </p:blipFill>
          <p:spPr bwMode="auto">
            <a:xfrm>
              <a:off x="3086100" y="942206"/>
              <a:ext cx="990600" cy="941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000" r="39850" b="69559"/>
            <a:stretch/>
          </p:blipFill>
          <p:spPr bwMode="auto">
            <a:xfrm>
              <a:off x="2084070" y="924877"/>
              <a:ext cx="1021080" cy="895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TextBox 53"/>
            <p:cNvSpPr txBox="1"/>
            <p:nvPr/>
          </p:nvSpPr>
          <p:spPr>
            <a:xfrm>
              <a:off x="304800" y="457200"/>
              <a:ext cx="5524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Century Gothic" panose="020B0502020202020204" pitchFamily="34" charset="0"/>
                </a:rPr>
                <a:t>Sophie’s Fish 	</a:t>
              </a:r>
              <a:r>
                <a:rPr lang="en-US" sz="2400" b="1" dirty="0" smtClean="0">
                  <a:latin typeface="Century Gothic" panose="020B0502020202020204" pitchFamily="34" charset="0"/>
                </a:rPr>
                <a:t>by A.E. Cannon </a:t>
              </a:r>
              <a:endParaRPr lang="en-US" sz="2400" b="1" i="1" dirty="0">
                <a:latin typeface="Century Gothic" panose="020B0502020202020204" pitchFamily="34" charset="0"/>
              </a:endParaRPr>
            </a:p>
          </p:txBody>
        </p:sp>
        <p:pic>
          <p:nvPicPr>
            <p:cNvPr id="55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12" r="19244" b="68694"/>
            <a:stretch/>
          </p:blipFill>
          <p:spPr bwMode="auto">
            <a:xfrm>
              <a:off x="1219200" y="918865"/>
              <a:ext cx="975163" cy="921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" name="Group 55"/>
          <p:cNvGrpSpPr/>
          <p:nvPr/>
        </p:nvGrpSpPr>
        <p:grpSpPr>
          <a:xfrm>
            <a:off x="190500" y="4800600"/>
            <a:ext cx="6400800" cy="1828800"/>
            <a:chOff x="152400" y="247650"/>
            <a:chExt cx="6400800" cy="1828800"/>
          </a:xfrm>
        </p:grpSpPr>
        <p:sp>
          <p:nvSpPr>
            <p:cNvPr id="57" name="Flowchart: Delay 56"/>
            <p:cNvSpPr/>
            <p:nvPr/>
          </p:nvSpPr>
          <p:spPr>
            <a:xfrm>
              <a:off x="152400" y="247650"/>
              <a:ext cx="6400800" cy="1828800"/>
            </a:xfrm>
            <a:prstGeom prst="flowChartDelay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707" b="70304"/>
            <a:stretch/>
          </p:blipFill>
          <p:spPr bwMode="auto">
            <a:xfrm>
              <a:off x="304800" y="932497"/>
              <a:ext cx="876300" cy="874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81" b="67379"/>
            <a:stretch/>
          </p:blipFill>
          <p:spPr bwMode="auto">
            <a:xfrm>
              <a:off x="4088130" y="930884"/>
              <a:ext cx="902970" cy="96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72" r="61579" b="68013"/>
            <a:stretch/>
          </p:blipFill>
          <p:spPr bwMode="auto">
            <a:xfrm>
              <a:off x="3086100" y="942206"/>
              <a:ext cx="990600" cy="941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000" r="39850" b="69559"/>
            <a:stretch/>
          </p:blipFill>
          <p:spPr bwMode="auto">
            <a:xfrm>
              <a:off x="2084070" y="924877"/>
              <a:ext cx="1021080" cy="895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304800" y="457200"/>
              <a:ext cx="5524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Century Gothic" panose="020B0502020202020204" pitchFamily="34" charset="0"/>
                </a:rPr>
                <a:t>Sophie’s Fish 	</a:t>
              </a:r>
              <a:r>
                <a:rPr lang="en-US" sz="2400" b="1" dirty="0" smtClean="0">
                  <a:latin typeface="Century Gothic" panose="020B0502020202020204" pitchFamily="34" charset="0"/>
                </a:rPr>
                <a:t>by A.E. Cannon </a:t>
              </a:r>
              <a:endParaRPr lang="en-US" sz="2400" b="1" i="1" dirty="0">
                <a:latin typeface="Century Gothic" panose="020B0502020202020204" pitchFamily="34" charset="0"/>
              </a:endParaRPr>
            </a:p>
          </p:txBody>
        </p:sp>
        <p:pic>
          <p:nvPicPr>
            <p:cNvPr id="63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12" r="19244" b="68694"/>
            <a:stretch/>
          </p:blipFill>
          <p:spPr bwMode="auto">
            <a:xfrm>
              <a:off x="1219200" y="918865"/>
              <a:ext cx="975163" cy="921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05243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FCPS</dc:creator>
  <cp:lastModifiedBy>FCPS</cp:lastModifiedBy>
  <cp:revision>1</cp:revision>
  <dcterms:created xsi:type="dcterms:W3CDTF">2014-02-28T05:36:58Z</dcterms:created>
  <dcterms:modified xsi:type="dcterms:W3CDTF">2014-02-28T05:37:25Z</dcterms:modified>
</cp:coreProperties>
</file>