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7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6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1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4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0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2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0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4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0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98FB-220F-494D-A0A7-64761A2E9D6E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C79D-0D1F-4A63-ADDA-B7BD9491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28600" y="685800"/>
            <a:ext cx="6096000" cy="647700"/>
            <a:chOff x="57150" y="2819400"/>
            <a:chExt cx="6096000" cy="647700"/>
          </a:xfrm>
        </p:grpSpPr>
        <p:grpSp>
          <p:nvGrpSpPr>
            <p:cNvPr id="10" name="Group 9"/>
            <p:cNvGrpSpPr/>
            <p:nvPr/>
          </p:nvGrpSpPr>
          <p:grpSpPr>
            <a:xfrm>
              <a:off x="3086100" y="2819400"/>
              <a:ext cx="3067050" cy="647700"/>
              <a:chOff x="3086100" y="2819400"/>
              <a:chExt cx="3067050" cy="647700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100" y="2819400"/>
                <a:ext cx="6477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95700" y="2819400"/>
                <a:ext cx="6477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5300" y="2819400"/>
                <a:ext cx="6477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4900" y="2819400"/>
                <a:ext cx="6477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5450" y="2819400"/>
                <a:ext cx="6477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57150" y="2819400"/>
              <a:ext cx="3067050" cy="647700"/>
              <a:chOff x="3086100" y="2819400"/>
              <a:chExt cx="3067050" cy="647700"/>
            </a:xfrm>
          </p:grpSpPr>
          <p:pic>
            <p:nvPicPr>
              <p:cNvPr id="2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6100" y="2819400"/>
                <a:ext cx="6477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95700" y="2819400"/>
                <a:ext cx="6477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5300" y="2819400"/>
                <a:ext cx="6477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4900" y="2819400"/>
                <a:ext cx="6477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5450" y="2819400"/>
                <a:ext cx="647700" cy="64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Flowchart: Delay 2"/>
          <p:cNvSpPr/>
          <p:nvPr/>
        </p:nvSpPr>
        <p:spPr>
          <a:xfrm>
            <a:off x="152400" y="247650"/>
            <a:ext cx="6400800" cy="1828800"/>
          </a:xfrm>
          <a:prstGeom prst="flowChartDelay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381000"/>
            <a:ext cx="552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entury Gothic" panose="020B0502020202020204" pitchFamily="34" charset="0"/>
              </a:rPr>
              <a:t>Sophie’s Fish 	</a:t>
            </a:r>
            <a:r>
              <a:rPr lang="en-US" b="1" dirty="0" smtClean="0">
                <a:latin typeface="Century Gothic" panose="020B0502020202020204" pitchFamily="34" charset="0"/>
              </a:rPr>
              <a:t>by A.E. Cannon </a:t>
            </a:r>
            <a:endParaRPr lang="en-US" b="1" i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1143000"/>
            <a:ext cx="58674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Comment: 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________________________________________</a:t>
            </a:r>
            <a:endParaRPr lang="en-US" b="1" dirty="0"/>
          </a:p>
        </p:txBody>
      </p:sp>
      <p:grpSp>
        <p:nvGrpSpPr>
          <p:cNvPr id="81" name="Group 80"/>
          <p:cNvGrpSpPr/>
          <p:nvPr/>
        </p:nvGrpSpPr>
        <p:grpSpPr>
          <a:xfrm rot="16200000">
            <a:off x="4629150" y="2385319"/>
            <a:ext cx="6400800" cy="1828800"/>
            <a:chOff x="152400" y="247650"/>
            <a:chExt cx="6400800" cy="1828800"/>
          </a:xfrm>
        </p:grpSpPr>
        <p:grpSp>
          <p:nvGrpSpPr>
            <p:cNvPr id="82" name="Group 81"/>
            <p:cNvGrpSpPr/>
            <p:nvPr/>
          </p:nvGrpSpPr>
          <p:grpSpPr>
            <a:xfrm>
              <a:off x="228600" y="685800"/>
              <a:ext cx="6096000" cy="647700"/>
              <a:chOff x="57150" y="2819400"/>
              <a:chExt cx="6096000" cy="647700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3086100" y="2819400"/>
                <a:ext cx="3067050" cy="647700"/>
                <a:chOff x="3086100" y="2819400"/>
                <a:chExt cx="3067050" cy="647700"/>
              </a:xfrm>
            </p:grpSpPr>
            <p:pic>
              <p:nvPicPr>
                <p:cNvPr id="93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61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4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957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5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53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6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49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7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0545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87" name="Group 86"/>
              <p:cNvGrpSpPr/>
              <p:nvPr/>
            </p:nvGrpSpPr>
            <p:grpSpPr>
              <a:xfrm>
                <a:off x="57150" y="2819400"/>
                <a:ext cx="3067050" cy="647700"/>
                <a:chOff x="3086100" y="2819400"/>
                <a:chExt cx="3067050" cy="647700"/>
              </a:xfrm>
            </p:grpSpPr>
            <p:pic>
              <p:nvPicPr>
                <p:cNvPr id="88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61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9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957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0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53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49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0545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83" name="Flowchart: Delay 82"/>
            <p:cNvSpPr/>
            <p:nvPr/>
          </p:nvSpPr>
          <p:spPr>
            <a:xfrm>
              <a:off x="152400" y="247650"/>
              <a:ext cx="6400800" cy="1828800"/>
            </a:xfrm>
            <a:prstGeom prst="flowChartDelay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04800" y="381000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Century Gothic" panose="020B0502020202020204" pitchFamily="34" charset="0"/>
                </a:rPr>
                <a:t>Sophie’s Fish 	</a:t>
              </a:r>
              <a:r>
                <a:rPr lang="en-US" b="1" dirty="0" smtClean="0">
                  <a:latin typeface="Century Gothic" panose="020B0502020202020204" pitchFamily="34" charset="0"/>
                </a:rPr>
                <a:t>by A.E. Cannon </a:t>
              </a:r>
              <a:endParaRPr lang="en-US" b="1" i="1" dirty="0">
                <a:latin typeface="Century Gothic" panose="020B0502020202020204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52400" y="1143000"/>
              <a:ext cx="5867400" cy="88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 smtClean="0"/>
                <a:t>Comment: ________________________________________</a:t>
              </a:r>
            </a:p>
            <a:p>
              <a:pPr>
                <a:lnSpc>
                  <a:spcPct val="150000"/>
                </a:lnSpc>
              </a:pPr>
              <a:r>
                <a:rPr lang="en-US" b="1" dirty="0" smtClean="0"/>
                <a:t>________________________________________</a:t>
              </a:r>
              <a:endParaRPr lang="en-US" b="1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90500" y="2514600"/>
            <a:ext cx="6400800" cy="1828800"/>
            <a:chOff x="152400" y="247650"/>
            <a:chExt cx="6400800" cy="182880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0" y="685800"/>
              <a:ext cx="6096000" cy="647700"/>
              <a:chOff x="57150" y="2819400"/>
              <a:chExt cx="6096000" cy="647700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3086100" y="2819400"/>
                <a:ext cx="3067050" cy="647700"/>
                <a:chOff x="3086100" y="2819400"/>
                <a:chExt cx="3067050" cy="647700"/>
              </a:xfrm>
            </p:grpSpPr>
            <p:pic>
              <p:nvPicPr>
                <p:cNvPr id="110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61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957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2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53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3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49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4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0545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4" name="Group 103"/>
              <p:cNvGrpSpPr/>
              <p:nvPr/>
            </p:nvGrpSpPr>
            <p:grpSpPr>
              <a:xfrm>
                <a:off x="57150" y="2819400"/>
                <a:ext cx="3067050" cy="647700"/>
                <a:chOff x="3086100" y="2819400"/>
                <a:chExt cx="3067050" cy="647700"/>
              </a:xfrm>
            </p:grpSpPr>
            <p:pic>
              <p:nvPicPr>
                <p:cNvPr id="105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61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957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53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8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49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9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0545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00" name="Flowchart: Delay 99"/>
            <p:cNvSpPr/>
            <p:nvPr/>
          </p:nvSpPr>
          <p:spPr>
            <a:xfrm>
              <a:off x="152400" y="247650"/>
              <a:ext cx="6400800" cy="1828800"/>
            </a:xfrm>
            <a:prstGeom prst="flowChartDelay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04800" y="381000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Century Gothic" panose="020B0502020202020204" pitchFamily="34" charset="0"/>
                </a:rPr>
                <a:t>Sophie’s Fish 	</a:t>
              </a:r>
              <a:r>
                <a:rPr lang="en-US" b="1" dirty="0" smtClean="0">
                  <a:latin typeface="Century Gothic" panose="020B0502020202020204" pitchFamily="34" charset="0"/>
                </a:rPr>
                <a:t>by A.E. Cannon </a:t>
              </a:r>
              <a:endParaRPr lang="en-US" b="1" i="1" dirty="0">
                <a:latin typeface="Century Gothic" panose="020B0502020202020204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52400" y="1143000"/>
              <a:ext cx="5867400" cy="88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 smtClean="0"/>
                <a:t>Comment: ________________________________________</a:t>
              </a:r>
            </a:p>
            <a:p>
              <a:pPr>
                <a:lnSpc>
                  <a:spcPct val="150000"/>
                </a:lnSpc>
              </a:pPr>
              <a:r>
                <a:rPr lang="en-US" b="1" dirty="0" smtClean="0"/>
                <a:t>________________________________________</a:t>
              </a:r>
              <a:endParaRPr lang="en-US" b="1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90500" y="4724400"/>
            <a:ext cx="6400800" cy="1828800"/>
            <a:chOff x="152400" y="247650"/>
            <a:chExt cx="6400800" cy="1828800"/>
          </a:xfrm>
        </p:grpSpPr>
        <p:grpSp>
          <p:nvGrpSpPr>
            <p:cNvPr id="116" name="Group 115"/>
            <p:cNvGrpSpPr/>
            <p:nvPr/>
          </p:nvGrpSpPr>
          <p:grpSpPr>
            <a:xfrm>
              <a:off x="228600" y="685800"/>
              <a:ext cx="6096000" cy="647700"/>
              <a:chOff x="57150" y="2819400"/>
              <a:chExt cx="6096000" cy="647700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3086100" y="2819400"/>
                <a:ext cx="3067050" cy="647700"/>
                <a:chOff x="3086100" y="2819400"/>
                <a:chExt cx="3067050" cy="647700"/>
              </a:xfrm>
            </p:grpSpPr>
            <p:pic>
              <p:nvPicPr>
                <p:cNvPr id="127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61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8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957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9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53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0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49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0545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21" name="Group 120"/>
              <p:cNvGrpSpPr/>
              <p:nvPr/>
            </p:nvGrpSpPr>
            <p:grpSpPr>
              <a:xfrm>
                <a:off x="57150" y="2819400"/>
                <a:ext cx="3067050" cy="647700"/>
                <a:chOff x="3086100" y="2819400"/>
                <a:chExt cx="3067050" cy="647700"/>
              </a:xfrm>
            </p:grpSpPr>
            <p:pic>
              <p:nvPicPr>
                <p:cNvPr id="122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61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3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957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4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053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5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490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6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05450" y="2819400"/>
                  <a:ext cx="647700" cy="647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17" name="Flowchart: Delay 116"/>
            <p:cNvSpPr/>
            <p:nvPr/>
          </p:nvSpPr>
          <p:spPr>
            <a:xfrm>
              <a:off x="152400" y="247650"/>
              <a:ext cx="6400800" cy="1828800"/>
            </a:xfrm>
            <a:prstGeom prst="flowChartDelay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04800" y="381000"/>
              <a:ext cx="552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Century Gothic" panose="020B0502020202020204" pitchFamily="34" charset="0"/>
                </a:rPr>
                <a:t>Sophie’s Fish 	</a:t>
              </a:r>
              <a:r>
                <a:rPr lang="en-US" b="1" dirty="0" smtClean="0">
                  <a:latin typeface="Century Gothic" panose="020B0502020202020204" pitchFamily="34" charset="0"/>
                </a:rPr>
                <a:t>by A.E. Cannon </a:t>
              </a:r>
              <a:endParaRPr lang="en-US" b="1" i="1" dirty="0">
                <a:latin typeface="Century Gothic" panose="020B0502020202020204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52400" y="1143000"/>
              <a:ext cx="5867400" cy="88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 smtClean="0"/>
                <a:t>Comment: ________________________________________</a:t>
              </a:r>
            </a:p>
            <a:p>
              <a:pPr>
                <a:lnSpc>
                  <a:spcPct val="150000"/>
                </a:lnSpc>
              </a:pPr>
              <a:r>
                <a:rPr lang="en-US" b="1" dirty="0" smtClean="0"/>
                <a:t>________________________________________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4294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FCPS</dc:creator>
  <cp:lastModifiedBy>FCPS</cp:lastModifiedBy>
  <cp:revision>1</cp:revision>
  <dcterms:created xsi:type="dcterms:W3CDTF">2014-02-28T05:38:52Z</dcterms:created>
  <dcterms:modified xsi:type="dcterms:W3CDTF">2014-02-28T05:39:15Z</dcterms:modified>
</cp:coreProperties>
</file>